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7"/>
  </p:notesMasterIdLst>
  <p:sldIdLst>
    <p:sldId id="382" r:id="rId4"/>
    <p:sldId id="1041" r:id="rId5"/>
    <p:sldId id="1038" r:id="rId6"/>
    <p:sldId id="983" r:id="rId7"/>
    <p:sldId id="377" r:id="rId8"/>
    <p:sldId id="413" r:id="rId9"/>
    <p:sldId id="308" r:id="rId10"/>
    <p:sldId id="309" r:id="rId11"/>
    <p:sldId id="310" r:id="rId12"/>
    <p:sldId id="984" r:id="rId13"/>
    <p:sldId id="1039" r:id="rId14"/>
    <p:sldId id="412" r:id="rId15"/>
    <p:sldId id="104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1"/>
    <p:restoredTop sz="78250"/>
  </p:normalViewPr>
  <p:slideViewPr>
    <p:cSldViewPr snapToGrid="0" snapToObjects="1">
      <p:cViewPr varScale="1">
        <p:scale>
          <a:sx n="159" d="100"/>
          <a:sy n="159" d="100"/>
        </p:scale>
        <p:origin x="2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0817A-2D9C-5BD0-3798-D3F457D4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72650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Ruowen Xu, Yucen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Jiajun Sun, Xianchun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David Sarpong, Alex Wollam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Cenhao Li, Ruiwei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Tejas Mattur,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Yiding Tao, Xiangyu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205973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report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this Friday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lvl="1"/>
            <a:r>
              <a:rPr lang="en-US" dirty="0"/>
              <a:t>Check the list of talks on Piazza</a:t>
            </a:r>
          </a:p>
          <a:p>
            <a:pPr lvl="1"/>
            <a:r>
              <a:rPr lang="en-US" dirty="0"/>
              <a:t>Report requirement</a:t>
            </a:r>
          </a:p>
          <a:p>
            <a:pPr lvl="2"/>
            <a:r>
              <a:rPr lang="en-US" sz="2400" dirty="0"/>
              <a:t>At least two pages (in a reasonable format)</a:t>
            </a:r>
          </a:p>
          <a:p>
            <a:pPr lvl="2"/>
            <a:r>
              <a:rPr lang="en-US" sz="2400" dirty="0"/>
              <a:t>Should contain at least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Summary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Your thoughts (in a critical manner)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Connection to this course and future 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Biased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AE59-3EBE-035D-7AB5-2395FF9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A47C-1A1A-1EAF-0390-8473F5CF9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027" y="2799347"/>
            <a:ext cx="5799079" cy="3613316"/>
          </a:xfrm>
        </p:spPr>
        <p:txBody>
          <a:bodyPr>
            <a:normAutofit/>
          </a:bodyPr>
          <a:lstStyle/>
          <a:p>
            <a:r>
              <a:rPr lang="en-US" dirty="0"/>
              <a:t>Modeling human behavior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Aggregating</a:t>
            </a:r>
            <a:r>
              <a:rPr lang="en-US" dirty="0"/>
              <a:t> noisy information contributed by humans</a:t>
            </a:r>
          </a:p>
          <a:p>
            <a:pPr lvl="1"/>
            <a:r>
              <a:rPr lang="en-US" dirty="0"/>
              <a:t>Designing </a:t>
            </a:r>
            <a:r>
              <a:rPr lang="en-US" dirty="0">
                <a:solidFill>
                  <a:schemeClr val="accent1"/>
                </a:solidFill>
              </a:rPr>
              <a:t>incentives</a:t>
            </a:r>
            <a:r>
              <a:rPr lang="en-US" dirty="0"/>
              <a:t> to encourage high-quality data</a:t>
            </a:r>
          </a:p>
          <a:p>
            <a:pPr lvl="1"/>
            <a:r>
              <a:rPr lang="en-US" dirty="0"/>
              <a:t>Addressing complex tasks through workflow or crowd collaborations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866CAA-DEDF-07DD-FDEE-5C733C0A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5" y="3018119"/>
            <a:ext cx="4404282" cy="21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One, Two, Threes of Data Labeling for Computer Vision | by Albert  Energy | unpack | Medium">
            <a:extLst>
              <a:ext uri="{FF2B5EF4-FFF2-40B4-BE49-F238E27FC236}">
                <a16:creationId xmlns:a16="http://schemas.microsoft.com/office/drawing/2014/main" id="{6C91F4EB-E943-621D-8499-7F4FC7A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2397601"/>
            <a:ext cx="4240000" cy="16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0312A-501E-D271-CD0E-0F35DA41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3328" cy="1325563"/>
          </a:xfrm>
        </p:spPr>
        <p:txBody>
          <a:bodyPr/>
          <a:lstStyle/>
          <a:p>
            <a:r>
              <a:rPr lang="en-US" dirty="0"/>
              <a:t>ML Starts to Achieve Superhuman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ECB3-D24A-D82E-B578-3B795955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in some domains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CF2489-F4C7-4807-4FE6-2D234AD1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3240080"/>
            <a:ext cx="4649612" cy="32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D08BF156-AB3B-105C-F516-7C3FEA9F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60" y="3702149"/>
            <a:ext cx="4047235" cy="26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tonomous vehicles at night | Autonomous Vehicle International">
            <a:extLst>
              <a:ext uri="{FF2B5EF4-FFF2-40B4-BE49-F238E27FC236}">
                <a16:creationId xmlns:a16="http://schemas.microsoft.com/office/drawing/2014/main" id="{D07E510A-25C5-622E-5EDE-C86856AD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8" y="2070965"/>
            <a:ext cx="4885854" cy="2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FF4-8818-61CE-2D52-C8125C77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Machine-in-the-Loop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8638-0F45-2F9A-0165-2E3053C6B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9" y="2823584"/>
            <a:ext cx="6723501" cy="2822980"/>
          </a:xfrm>
        </p:spPr>
        <p:txBody>
          <a:bodyPr/>
          <a:lstStyle/>
          <a:p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Fairness / Ethical considerations</a:t>
            </a:r>
          </a:p>
          <a:p>
            <a:pPr lvl="1"/>
            <a:r>
              <a:rPr lang="en-US" dirty="0"/>
              <a:t>Transparency / Interpretation</a:t>
            </a:r>
          </a:p>
          <a:p>
            <a:pPr lvl="1"/>
            <a:r>
              <a:rPr lang="en-US" dirty="0"/>
              <a:t>Trust / Reliance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44D43E-F283-BC3B-3ACA-CB62153B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9" y="2900566"/>
            <a:ext cx="4120426" cy="20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42077</TotalTime>
  <Words>526</Words>
  <Application>Microsoft Macintosh PowerPoint</Application>
  <PresentationFormat>Widescreen</PresentationFormat>
  <Paragraphs>93</Paragraphs>
  <Slides>13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Peer Review</vt:lpstr>
      <vt:lpstr>Lecture 22 AI-Assisted Decision Making</vt:lpstr>
      <vt:lpstr>Interactions between Human and AI</vt:lpstr>
      <vt:lpstr>Human-in-the-Loop Machine Learning</vt:lpstr>
      <vt:lpstr>ML Starts to Achieve Superhuman Performance</vt:lpstr>
      <vt:lpstr>Machine-in-the-Loop Decision Making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4976</cp:revision>
  <cp:lastPrinted>2019-11-04T21:16:07Z</cp:lastPrinted>
  <dcterms:created xsi:type="dcterms:W3CDTF">2017-08-24T15:35:37Z</dcterms:created>
  <dcterms:modified xsi:type="dcterms:W3CDTF">2022-11-29T18:02:42Z</dcterms:modified>
</cp:coreProperties>
</file>